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0" r:id="rId2"/>
    <p:sldId id="301" r:id="rId3"/>
    <p:sldId id="299" r:id="rId4"/>
    <p:sldId id="30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BIG TITTLE + 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6032300" y="4049067"/>
            <a:ext cx="39032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 flipH="1">
            <a:off x="5892800" y="1126400"/>
            <a:ext cx="5486400" cy="2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75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BIG TEXT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4188996" y="1641967"/>
            <a:ext cx="3814000" cy="23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4091396" y="3834167"/>
            <a:ext cx="4009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13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 flipH="1">
            <a:off x="3014267" y="488700"/>
            <a:ext cx="61632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0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SIX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2262367" y="25434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577767" y="3143231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2"/>
          </p:nvPr>
        </p:nvSpPr>
        <p:spPr>
          <a:xfrm>
            <a:off x="5152949" y="2538929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>
            <a:off x="5468349" y="3138692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4"/>
          </p:nvPr>
        </p:nvSpPr>
        <p:spPr>
          <a:xfrm>
            <a:off x="8043551" y="25389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5"/>
          </p:nvPr>
        </p:nvSpPr>
        <p:spPr>
          <a:xfrm>
            <a:off x="8358951" y="3138700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6"/>
          </p:nvPr>
        </p:nvSpPr>
        <p:spPr>
          <a:xfrm>
            <a:off x="2262367" y="45777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7"/>
          </p:nvPr>
        </p:nvSpPr>
        <p:spPr>
          <a:xfrm>
            <a:off x="2577767" y="5177531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ctrTitle" idx="8"/>
          </p:nvPr>
        </p:nvSpPr>
        <p:spPr>
          <a:xfrm>
            <a:off x="5152949" y="4573229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9"/>
          </p:nvPr>
        </p:nvSpPr>
        <p:spPr>
          <a:xfrm>
            <a:off x="5468349" y="5172992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ctrTitle" idx="13"/>
          </p:nvPr>
        </p:nvSpPr>
        <p:spPr>
          <a:xfrm>
            <a:off x="8043551" y="45732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4"/>
          </p:nvPr>
        </p:nvSpPr>
        <p:spPr>
          <a:xfrm>
            <a:off x="8358951" y="5173000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 idx="15"/>
          </p:nvPr>
        </p:nvSpPr>
        <p:spPr>
          <a:xfrm flipH="1">
            <a:off x="2392000" y="476000"/>
            <a:ext cx="74080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653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 flipH="1">
            <a:off x="2464533" y="476000"/>
            <a:ext cx="72628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735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BIG NUMBER +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flipH="1">
            <a:off x="12166915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8"/>
          <p:cNvSpPr/>
          <p:nvPr/>
        </p:nvSpPr>
        <p:spPr>
          <a:xfrm flipH="1">
            <a:off x="12166915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 flipH="1">
            <a:off x="4239600" y="3464600"/>
            <a:ext cx="371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hasCustomPrompt="1"/>
          </p:nvPr>
        </p:nvSpPr>
        <p:spPr>
          <a:xfrm flipH="1">
            <a:off x="484200" y="2412951"/>
            <a:ext cx="1122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41114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THREE COLUMS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1236233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1283033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 idx="2"/>
          </p:nvPr>
        </p:nvSpPr>
        <p:spPr>
          <a:xfrm flipH="1">
            <a:off x="4640117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 flipH="1">
            <a:off x="4686917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 idx="4"/>
          </p:nvPr>
        </p:nvSpPr>
        <p:spPr>
          <a:xfrm flipH="1">
            <a:off x="8129067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 flipH="1">
            <a:off x="8175867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6"/>
          </p:nvPr>
        </p:nvSpPr>
        <p:spPr>
          <a:xfrm>
            <a:off x="833000" y="6979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659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TECHNOLOGY DESIGN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6692167" y="3668233"/>
            <a:ext cx="376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 flipH="1">
            <a:off x="7244133" y="4283500"/>
            <a:ext cx="32092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439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TECHNOLOGY DESIGN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1751367" y="3973033"/>
            <a:ext cx="33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1751367" y="4588300"/>
            <a:ext cx="31464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247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ctrTitle"/>
          </p:nvPr>
        </p:nvSpPr>
        <p:spPr>
          <a:xfrm flipH="1">
            <a:off x="1414100" y="4558617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 flipH="1">
            <a:off x="1835657" y="5199300"/>
            <a:ext cx="34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ctrTitle" idx="2"/>
          </p:nvPr>
        </p:nvSpPr>
        <p:spPr>
          <a:xfrm flipH="1">
            <a:off x="6424684" y="4558617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 flipH="1">
            <a:off x="6846232" y="5199300"/>
            <a:ext cx="34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"/>
          </p:nvPr>
        </p:nvSpPr>
        <p:spPr>
          <a:xfrm>
            <a:off x="833000" y="1137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4263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7417700" y="4049067"/>
            <a:ext cx="39032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5892800" y="491400"/>
            <a:ext cx="5486400" cy="2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76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 flipH="1">
            <a:off x="3979600" y="4197467"/>
            <a:ext cx="4046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 flipH="1">
            <a:off x="3035599" y="1947467"/>
            <a:ext cx="6057600" cy="1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917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13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726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6297329" y="477067"/>
            <a:ext cx="5077600" cy="1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96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4021200" y="1354200"/>
            <a:ext cx="4149600" cy="414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1395000" y="3437272"/>
            <a:ext cx="95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4875600" y="4052533"/>
            <a:ext cx="2541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4977016" y="20496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>
            <a:off x="5708000" y="2872680"/>
            <a:ext cx="8764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2663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 + BODY TEXT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388433" y="2713333"/>
            <a:ext cx="7464000" cy="4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978800" y="3205067"/>
            <a:ext cx="6234400" cy="1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0300" y="6852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588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5346800" y="3698051"/>
            <a:ext cx="6845200" cy="22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8"/>
          <p:cNvSpPr/>
          <p:nvPr/>
        </p:nvSpPr>
        <p:spPr>
          <a:xfrm>
            <a:off x="5346800" y="929451"/>
            <a:ext cx="6845200" cy="22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6951217" y="929435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 flipH="1">
            <a:off x="6947167" y="1570117"/>
            <a:ext cx="410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ctrTitle" idx="2"/>
          </p:nvPr>
        </p:nvSpPr>
        <p:spPr>
          <a:xfrm flipH="1">
            <a:off x="6980400" y="3698035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3"/>
          </p:nvPr>
        </p:nvSpPr>
        <p:spPr>
          <a:xfrm flipH="1">
            <a:off x="6919021" y="4338717"/>
            <a:ext cx="410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4"/>
          </p:nvPr>
        </p:nvSpPr>
        <p:spPr>
          <a:xfrm>
            <a:off x="811813" y="2831200"/>
            <a:ext cx="35672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77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59433" y="4104133"/>
            <a:ext cx="10272000" cy="16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 flipH="1">
            <a:off x="1642633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 flipH="1">
            <a:off x="1819033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ctrTitle" idx="2"/>
          </p:nvPr>
        </p:nvSpPr>
        <p:spPr>
          <a:xfrm flipH="1">
            <a:off x="4640117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 flipH="1">
            <a:off x="4816517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 idx="4"/>
          </p:nvPr>
        </p:nvSpPr>
        <p:spPr>
          <a:xfrm flipH="1">
            <a:off x="7621067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5"/>
          </p:nvPr>
        </p:nvSpPr>
        <p:spPr>
          <a:xfrm flipH="1">
            <a:off x="7797467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6"/>
          </p:nvPr>
        </p:nvSpPr>
        <p:spPr>
          <a:xfrm>
            <a:off x="820300" y="6852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399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HEADLINE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-12500"/>
            <a:ext cx="3626400" cy="68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/>
          </p:nvPr>
        </p:nvSpPr>
        <p:spPr>
          <a:xfrm>
            <a:off x="5282000" y="2701043"/>
            <a:ext cx="309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5282000" y="3316309"/>
            <a:ext cx="2541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2" hasCustomPrompt="1"/>
          </p:nvPr>
        </p:nvSpPr>
        <p:spPr>
          <a:xfrm>
            <a:off x="2100033" y="3043800"/>
            <a:ext cx="292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800"/>
              <a:buNone/>
              <a:defRPr sz="90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345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BIG IMAGE +  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 flipH="1">
            <a:off x="833200" y="4151333"/>
            <a:ext cx="338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 flipH="1">
            <a:off x="833011" y="4758013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71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BIG IMAGE + TITLE 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3605000" y="1478900"/>
            <a:ext cx="49820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8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vo"/>
              <a:buNone/>
              <a:defRPr sz="28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3457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E93120-B4A6-41B4-8364-46575CDF656D}"/>
              </a:ext>
            </a:extLst>
          </p:cNvPr>
          <p:cNvSpPr txBox="1"/>
          <p:nvPr/>
        </p:nvSpPr>
        <p:spPr>
          <a:xfrm>
            <a:off x="3520710" y="691795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Google Earth Engine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5B70F1-1B51-499D-97F9-22B250654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71"/>
          <a:stretch/>
        </p:blipFill>
        <p:spPr>
          <a:xfrm>
            <a:off x="7418242" y="2690725"/>
            <a:ext cx="1110645" cy="24143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5514EE-F4F0-40E7-BDEE-DEB38C8D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46" y="2904525"/>
            <a:ext cx="2485814" cy="19663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0B0A04-DAF7-4C0E-B9DE-6BE9B4447C96}"/>
              </a:ext>
            </a:extLst>
          </p:cNvPr>
          <p:cNvSpPr/>
          <p:nvPr/>
        </p:nvSpPr>
        <p:spPr>
          <a:xfrm>
            <a:off x="1988414" y="1736604"/>
            <a:ext cx="3064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Infraestructura computacional de Google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8ADB9E-6D58-4D2A-BBE6-C7F4248C34BE}"/>
              </a:ext>
            </a:extLst>
          </p:cNvPr>
          <p:cNvSpPr/>
          <p:nvPr/>
        </p:nvSpPr>
        <p:spPr>
          <a:xfrm>
            <a:off x="6441268" y="1875103"/>
            <a:ext cx="3064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Catálogo de datos</a:t>
            </a:r>
          </a:p>
        </p:txBody>
      </p:sp>
    </p:spTree>
    <p:extLst>
      <p:ext uri="{BB962C8B-B14F-4D97-AF65-F5344CB8AC3E}">
        <p14:creationId xmlns:p14="http://schemas.microsoft.com/office/powerpoint/2010/main" val="2608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E93120-B4A6-41B4-8364-46575CDF656D}"/>
              </a:ext>
            </a:extLst>
          </p:cNvPr>
          <p:cNvSpPr txBox="1"/>
          <p:nvPr/>
        </p:nvSpPr>
        <p:spPr>
          <a:xfrm>
            <a:off x="3520710" y="869216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API`s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FE094-7322-4A8E-B575-3D0F300EE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4086" t="21256"/>
          <a:stretch/>
        </p:blipFill>
        <p:spPr>
          <a:xfrm>
            <a:off x="5853569" y="1916815"/>
            <a:ext cx="621341" cy="64449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F61C0F8-B6F3-479D-8993-1DA18FC6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25" y="1961101"/>
            <a:ext cx="663810" cy="66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825F75-E76F-4E96-879F-3BE8658B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" b="97656" l="1283" r="98615">
                        <a14:foregroundMark x1="6157" y1="30566" x2="2514" y2="48779"/>
                        <a14:foregroundMark x1="2514" y1="48779" x2="2925" y2="60742"/>
                        <a14:foregroundMark x1="56183" y1="10449" x2="56183" y2="10449"/>
                        <a14:foregroundMark x1="49923" y1="7813" x2="49923" y2="7813"/>
                        <a14:foregroundMark x1="49923" y1="7178" x2="55105" y2="8398"/>
                        <a14:foregroundMark x1="55105" y1="8398" x2="45459" y2="17188"/>
                        <a14:foregroundMark x1="45459" y1="17188" x2="40174" y2="27539"/>
                        <a14:foregroundMark x1="40174" y1="27539" x2="40174" y2="38623"/>
                        <a14:foregroundMark x1="40174" y1="38623" x2="44997" y2="47754"/>
                        <a14:foregroundMark x1="44997" y1="47754" x2="46024" y2="48828"/>
                        <a14:foregroundMark x1="57671" y1="19092" x2="76963" y2="40967"/>
                        <a14:foregroundMark x1="76963" y1="40967" x2="80657" y2="65479"/>
                        <a14:foregroundMark x1="80657" y1="65479" x2="67522" y2="72949"/>
                        <a14:foregroundMark x1="67522" y1="72949" x2="59415" y2="74170"/>
                        <a14:foregroundMark x1="59415" y1="74170" x2="46075" y2="72412"/>
                        <a14:foregroundMark x1="46075" y1="72412" x2="37609" y2="61523"/>
                        <a14:foregroundMark x1="55516" y1="12500" x2="55105" y2="81006"/>
                        <a14:foregroundMark x1="58953" y1="22998" x2="59107" y2="63330"/>
                        <a14:foregroundMark x1="59107" y1="63330" x2="61724" y2="71387"/>
                        <a14:foregroundMark x1="61724" y1="71387" x2="81272" y2="68701"/>
                        <a14:foregroundMark x1="81272" y1="68701" x2="87994" y2="65771"/>
                        <a14:foregroundMark x1="87994" y1="65771" x2="97178" y2="52197"/>
                        <a14:foregroundMark x1="97178" y1="52197" x2="98409" y2="46582"/>
                        <a14:foregroundMark x1="2258" y1="35498" x2="2258" y2="35498"/>
                        <a14:foregroundMark x1="5080" y1="22363" x2="31042" y2="16650"/>
                        <a14:foregroundMark x1="31042" y1="16650" x2="44382" y2="8643"/>
                        <a14:foregroundMark x1="44382" y1="8643" x2="35711" y2="10059"/>
                        <a14:foregroundMark x1="35711" y1="10059" x2="13032" y2="18848"/>
                        <a14:foregroundMark x1="44074" y1="4736" x2="44074" y2="4736"/>
                        <a14:foregroundMark x1="48640" y1="3076" x2="48640" y2="3076"/>
                        <a14:foregroundMark x1="54028" y1="4736" x2="54849" y2="4736"/>
                        <a14:foregroundMark x1="63725" y1="7373" x2="63725" y2="7373"/>
                        <a14:foregroundMark x1="86352" y1="18066" x2="92560" y2="22510"/>
                        <a14:foregroundMark x1="92560" y1="22510" x2="96614" y2="28320"/>
                        <a14:foregroundMark x1="96614" y1="28320" x2="97640" y2="43652"/>
                        <a14:foregroundMark x1="97640" y1="43652" x2="95126" y2="73291"/>
                        <a14:foregroundMark x1="95126" y1="73291" x2="91380" y2="79736"/>
                        <a14:foregroundMark x1="91380" y1="79736" x2="61621" y2="91357"/>
                        <a14:foregroundMark x1="61621" y1="91357" x2="45408" y2="92285"/>
                        <a14:foregroundMark x1="45408" y1="92285" x2="6875" y2="77637"/>
                        <a14:foregroundMark x1="6875" y1="77637" x2="1283" y2="73047"/>
                        <a14:foregroundMark x1="1283" y1="73047" x2="2052" y2="60938"/>
                        <a14:foregroundMark x1="6157" y1="22998" x2="1847" y2="29541"/>
                        <a14:foregroundMark x1="1847" y1="29541" x2="2925" y2="41016"/>
                        <a14:foregroundMark x1="35044" y1="9863" x2="49102" y2="3125"/>
                        <a14:foregroundMark x1="49102" y1="3125" x2="86968" y2="18066"/>
                        <a14:foregroundMark x1="91278" y1="21729" x2="98461" y2="25537"/>
                        <a14:foregroundMark x1="98461" y1="25537" x2="98615" y2="28125"/>
                        <a14:foregroundMark x1="49718" y1="14746" x2="71011" y2="27539"/>
                        <a14:foregroundMark x1="71011" y1="27539" x2="77476" y2="37354"/>
                        <a14:foregroundMark x1="80965" y1="26660" x2="57671" y2="47607"/>
                        <a14:foregroundMark x1="74910" y1="22168" x2="75885" y2="30127"/>
                        <a14:foregroundMark x1="75885" y1="30127" x2="83530" y2="38135"/>
                        <a14:foregroundMark x1="44330" y1="54785" x2="42996" y2="62305"/>
                        <a14:foregroundMark x1="42996" y1="62305" x2="50693" y2="68408"/>
                        <a14:foregroundMark x1="50693" y1="68408" x2="56798" y2="69141"/>
                        <a14:foregroundMark x1="89584" y1="65430" x2="37199" y2="65869"/>
                        <a14:foregroundMark x1="37199" y1="65869" x2="37199" y2="65869"/>
                        <a14:foregroundMark x1="89995" y1="70557" x2="57260" y2="70557"/>
                        <a14:foregroundMark x1="98409" y1="58643" x2="97999" y2="73438"/>
                        <a14:foregroundMark x1="97999" y1="73438" x2="93073" y2="79443"/>
                        <a14:foregroundMark x1="93073" y1="79443" x2="86557" y2="80811"/>
                        <a14:foregroundMark x1="59620" y1="94141" x2="59620" y2="94141"/>
                        <a14:foregroundMark x1="62853" y1="92529" x2="54695" y2="95508"/>
                        <a14:foregroundMark x1="54695" y1="95508" x2="47255" y2="95361"/>
                        <a14:foregroundMark x1="47255" y1="95361" x2="6362" y2="77734"/>
                        <a14:foregroundMark x1="48384" y1="96826" x2="48384" y2="96826"/>
                        <a14:foregroundMark x1="51616" y1="97656" x2="51616" y2="97656"/>
                        <a14:foregroundMark x1="38481" y1="90869" x2="38481" y2="90869"/>
                        <a14:foregroundMark x1="32427" y1="87158" x2="32427" y2="87158"/>
                        <a14:foregroundMark x1="23397" y1="86377" x2="23397" y2="86377"/>
                        <a14:foregroundMark x1="13699" y1="81006" x2="13699" y2="81006"/>
                        <a14:foregroundMark x1="52283" y1="18262" x2="52283" y2="18262"/>
                        <a14:foregroundMark x1="50128" y1="16406" x2="50128" y2="16406"/>
                        <a14:foregroundMark x1="52488" y1="21338" x2="45818" y2="16895"/>
                        <a14:foregroundMark x1="45818" y1="16895" x2="46896" y2="13965"/>
                        <a14:foregroundMark x1="51873" y1="13330" x2="43253" y2="31201"/>
                        <a14:foregroundMark x1="65418" y1="25439" x2="61211" y2="54883"/>
                        <a14:foregroundMark x1="61211" y1="54883" x2="57978" y2="62598"/>
                        <a14:foregroundMark x1="57978" y1="62598" x2="47922" y2="68018"/>
                        <a14:foregroundMark x1="47922" y1="68018" x2="37763" y2="67627"/>
                        <a14:foregroundMark x1="37763" y1="67627" x2="28733" y2="61035"/>
                        <a14:foregroundMark x1="28733" y1="61035" x2="23345" y2="47119"/>
                        <a14:foregroundMark x1="23345" y1="47119" x2="22986" y2="38770"/>
                        <a14:foregroundMark x1="22986" y1="38770" x2="22986" y2="38770"/>
                        <a14:foregroundMark x1="44741" y1="18652" x2="37352" y2="21094"/>
                        <a14:foregroundMark x1="37352" y1="21094" x2="28681" y2="26709"/>
                        <a14:foregroundMark x1="28681" y1="26709" x2="12211" y2="49414"/>
                        <a14:foregroundMark x1="12211" y1="49414" x2="8312" y2="66699"/>
                        <a14:foregroundMark x1="8312" y1="66699" x2="9697" y2="76172"/>
                        <a14:foregroundMark x1="9697" y1="76172" x2="14366" y2="81934"/>
                        <a14:foregroundMark x1="14366" y1="81934" x2="23191" y2="85742"/>
                        <a14:foregroundMark x1="23191" y1="85742" x2="25962" y2="86133"/>
                        <a14:foregroundMark x1="12417" y1="80615" x2="12417" y2="80615"/>
                        <a14:foregroundMark x1="7901" y1="79785" x2="7901" y2="79785"/>
                        <a14:foregroundMark x1="6157" y1="77930" x2="6157" y2="77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0291" y="1895169"/>
            <a:ext cx="757211" cy="79567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529D63B-82B5-45CA-9FA8-440DDA1817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-1" t="24840" r="2368" b="22742"/>
          <a:stretch/>
        </p:blipFill>
        <p:spPr>
          <a:xfrm>
            <a:off x="3757325" y="3193577"/>
            <a:ext cx="4677349" cy="25111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B018A0-CCB8-463B-A14E-BAC108553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4885" y="3893024"/>
            <a:ext cx="1684410" cy="10065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036E63-E863-4992-A8F7-E0091BE889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8147" y1="51597" x2="58147" y2="51597"/>
                        <a14:foregroundMark x1="58466" y1="58946" x2="58466" y2="58946"/>
                        <a14:foregroundMark x1="57827" y1="63419" x2="57827" y2="63419"/>
                        <a14:foregroundMark x1="58786" y1="66294" x2="58786" y2="66294"/>
                        <a14:foregroundMark x1="58147" y1="69169" x2="58147" y2="69169"/>
                        <a14:backgroundMark x1="17093" y1="37061" x2="23163" y2="71246"/>
                        <a14:backgroundMark x1="53834" y1="38978" x2="41054" y2="68850"/>
                        <a14:backgroundMark x1="44249" y1="41853" x2="41853" y2="42173"/>
                        <a14:backgroundMark x1="52396" y1="34984" x2="52396" y2="34984"/>
                        <a14:backgroundMark x1="73802" y1="33866" x2="34824" y2="44089"/>
                        <a14:backgroundMark x1="34824" y1="44089" x2="19169" y2="54633"/>
                        <a14:backgroundMark x1="63578" y1="40096" x2="53355" y2="48722"/>
                        <a14:backgroundMark x1="53355" y1="48722" x2="39297" y2="72843"/>
                        <a14:backgroundMark x1="63259" y1="45527" x2="63259" y2="45527"/>
                        <a14:backgroundMark x1="71565" y1="41534" x2="33706" y2="46166"/>
                        <a14:backgroundMark x1="51597" y1="55751" x2="51597" y2="73962"/>
                        <a14:backgroundMark x1="56390" y1="73163" x2="80990" y2="71406"/>
                        <a14:backgroundMark x1="56390" y1="48722" x2="56390" y2="48722"/>
                        <a14:backgroundMark x1="57029" y1="58147" x2="57029" y2="58147"/>
                        <a14:backgroundMark x1="57029" y1="54952" x2="57029" y2="54952"/>
                        <a14:backgroundMark x1="57348" y1="56709" x2="57348" y2="56709"/>
                        <a14:backgroundMark x1="57827" y1="68051" x2="57827" y2="68051"/>
                        <a14:backgroundMark x1="58466" y1="69169" x2="58466" y2="69169"/>
                        <a14:backgroundMark x1="54153" y1="61821" x2="54153" y2="61821"/>
                        <a14:backgroundMark x1="57508" y1="63259" x2="57508" y2="63259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8380" t="48518" r="6123" b="23463"/>
          <a:stretch/>
        </p:blipFill>
        <p:spPr>
          <a:xfrm>
            <a:off x="6596474" y="4362455"/>
            <a:ext cx="1700593" cy="1342310"/>
          </a:xfrm>
          <a:prstGeom prst="rect">
            <a:avLst/>
          </a:prstGeom>
        </p:spPr>
      </p:pic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C39C8D8A-85A8-4329-AC36-4B4DD824AE54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821370" y="2892770"/>
            <a:ext cx="1771374" cy="123565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0E7E58E9-4BB7-4E34-8F15-30E77C1E97C0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5499810" y="3225744"/>
            <a:ext cx="1331710" cy="28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4" descr="Google Earth Engine">
            <a:extLst>
              <a:ext uri="{FF2B5EF4-FFF2-40B4-BE49-F238E27FC236}">
                <a16:creationId xmlns:a16="http://schemas.microsoft.com/office/drawing/2014/main" id="{18EDB1EA-F5C4-451C-92D5-3EAA944E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8759" l="1702" r="96859">
                        <a14:foregroundMark x1="32984" y1="17931" x2="32984" y2="17931"/>
                        <a14:foregroundMark x1="36126" y1="18207" x2="21859" y2="23448"/>
                        <a14:foregroundMark x1="21859" y1="23448" x2="21335" y2="51034"/>
                        <a14:foregroundMark x1="21335" y1="51034" x2="23429" y2="57241"/>
                        <a14:foregroundMark x1="18848" y1="44414" x2="13482" y2="52690"/>
                        <a14:foregroundMark x1="13482" y1="52690" x2="14267" y2="55172"/>
                        <a14:foregroundMark x1="30497" y1="5103" x2="30497" y2="5103"/>
                        <a14:foregroundMark x1="30759" y1="7448" x2="39398" y2="15172"/>
                        <a14:foregroundMark x1="39398" y1="15172" x2="50131" y2="16828"/>
                        <a14:foregroundMark x1="50131" y1="16828" x2="70942" y2="12828"/>
                        <a14:foregroundMark x1="70942" y1="12828" x2="82984" y2="45241"/>
                        <a14:foregroundMark x1="82984" y1="45241" x2="93063" y2="48690"/>
                        <a14:foregroundMark x1="93063" y1="48690" x2="92670" y2="59586"/>
                        <a14:foregroundMark x1="92670" y1="59586" x2="82723" y2="63034"/>
                        <a14:foregroundMark x1="82723" y1="63034" x2="74869" y2="71862"/>
                        <a14:foregroundMark x1="74869" y1="71862" x2="65707" y2="90483"/>
                        <a14:foregroundMark x1="65707" y1="90483" x2="57068" y2="84690"/>
                        <a14:foregroundMark x1="57068" y1="84690" x2="45681" y2="81379"/>
                        <a14:foregroundMark x1="45681" y1="81379" x2="25654" y2="85241"/>
                        <a14:foregroundMark x1="25654" y1="85241" x2="21356" y2="80201"/>
                        <a14:foregroundMark x1="16824" y1="66646" x2="17016" y2="63448"/>
                        <a14:foregroundMark x1="17016" y1="63448" x2="14791" y2="59724"/>
                        <a14:foregroundMark x1="7592" y1="44138" x2="7592" y2="44138"/>
                        <a14:foregroundMark x1="9162" y1="44690" x2="12173" y2="54345"/>
                        <a14:foregroundMark x1="12173" y1="54345" x2="20026" y2="61655"/>
                        <a14:foregroundMark x1="20026" y1="61655" x2="26440" y2="76000"/>
                        <a14:foregroundMark x1="28665" y1="16276" x2="24869" y2="14759"/>
                        <a14:foregroundMark x1="31545" y1="7724" x2="21335" y2="11172"/>
                        <a14:foregroundMark x1="21335" y1="11172" x2="22775" y2="23586"/>
                        <a14:foregroundMark x1="22775" y1="23586" x2="23822" y2="25103"/>
                        <a14:foregroundMark x1="1832" y1="46345" x2="1832" y2="46345"/>
                        <a14:foregroundMark x1="6545" y1="56552" x2="6545" y2="56552"/>
                        <a14:foregroundMark x1="6545" y1="56552" x2="6545" y2="56552"/>
                        <a14:foregroundMark x1="64005" y1="56276" x2="64005" y2="57517"/>
                        <a14:foregroundMark x1="67539" y1="62897" x2="67539" y2="62897"/>
                        <a14:foregroundMark x1="50785" y1="42897" x2="50785" y2="42069"/>
                        <a14:foregroundMark x1="48037" y1="35586" x2="48037" y2="35586"/>
                        <a14:foregroundMark x1="48037" y1="35586" x2="48037" y2="35586"/>
                        <a14:foregroundMark x1="41361" y1="37241" x2="39660" y2="38069"/>
                        <a14:foregroundMark x1="37827" y1="38759" x2="37827" y2="38759"/>
                        <a14:foregroundMark x1="37827" y1="40414" x2="37827" y2="40414"/>
                        <a14:foregroundMark x1="55366" y1="27586" x2="41623" y2="47724"/>
                        <a14:foregroundMark x1="41623" y1="47724" x2="38220" y2="58069"/>
                        <a14:foregroundMark x1="38220" y1="58069" x2="50262" y2="48552"/>
                        <a14:foregroundMark x1="50262" y1="48552" x2="51832" y2="38483"/>
                        <a14:foregroundMark x1="51832" y1="38483" x2="46466" y2="28414"/>
                        <a14:foregroundMark x1="46466" y1="28414" x2="34293" y2="36552"/>
                        <a14:foregroundMark x1="34293" y1="36552" x2="33246" y2="50483"/>
                        <a14:foregroundMark x1="33246" y1="50483" x2="43717" y2="55448"/>
                        <a14:foregroundMark x1="43717" y1="55448" x2="46728" y2="55448"/>
                        <a14:foregroundMark x1="57723" y1="33241" x2="28010" y2="28966"/>
                        <a14:foregroundMark x1="28010" y1="28966" x2="16492" y2="38345"/>
                        <a14:foregroundMark x1="16492" y1="38345" x2="15838" y2="52552"/>
                        <a14:foregroundMark x1="15838" y1="52552" x2="22906" y2="59586"/>
                        <a14:foregroundMark x1="22906" y1="59586" x2="34555" y2="58759"/>
                        <a14:foregroundMark x1="34555" y1="58759" x2="51963" y2="50069"/>
                        <a14:foregroundMark x1="51963" y1="50069" x2="54843" y2="39310"/>
                        <a14:foregroundMark x1="54843" y1="39310" x2="54843" y2="39310"/>
                        <a14:foregroundMark x1="46204" y1="28138" x2="40314" y2="55862"/>
                        <a14:foregroundMark x1="40314" y1="55862" x2="49084" y2="62759"/>
                        <a14:foregroundMark x1="49084" y1="62759" x2="62958" y2="54621"/>
                        <a14:foregroundMark x1="62958" y1="54621" x2="63874" y2="31310"/>
                        <a14:foregroundMark x1="63874" y1="31310" x2="53665" y2="25103"/>
                        <a14:foregroundMark x1="53665" y1="25103" x2="36911" y2="34897"/>
                        <a14:foregroundMark x1="36911" y1="34897" x2="32592" y2="46345"/>
                        <a14:foregroundMark x1="32592" y1="46345" x2="32984" y2="58207"/>
                        <a14:foregroundMark x1="32984" y1="58207" x2="38482" y2="69241"/>
                        <a14:foregroundMark x1="38482" y1="69241" x2="49869" y2="70483"/>
                        <a14:foregroundMark x1="49869" y1="70483" x2="61257" y2="60138"/>
                        <a14:foregroundMark x1="61257" y1="60138" x2="66492" y2="51310"/>
                        <a14:foregroundMark x1="66492" y1="51310" x2="61387" y2="36966"/>
                        <a14:foregroundMark x1="61387" y1="36966" x2="54712" y2="29241"/>
                        <a14:foregroundMark x1="54712" y1="29241" x2="45681" y2="24828"/>
                        <a14:foregroundMark x1="45681" y1="24828" x2="45026" y2="25103"/>
                        <a14:foregroundMark x1="60209" y1="23034" x2="30236" y2="21103"/>
                        <a14:foregroundMark x1="30236" y1="21103" x2="40576" y2="25655"/>
                        <a14:foregroundMark x1="40576" y1="25655" x2="53141" y2="27310"/>
                        <a14:foregroundMark x1="53141" y1="27310" x2="63351" y2="35586"/>
                        <a14:foregroundMark x1="63351" y1="35586" x2="65576" y2="52690"/>
                        <a14:foregroundMark x1="56937" y1="23310" x2="53403" y2="55310"/>
                        <a14:foregroundMark x1="53403" y1="55310" x2="41623" y2="76414"/>
                        <a14:foregroundMark x1="41623" y1="76414" x2="41885" y2="76552"/>
                        <a14:foregroundMark x1="84817" y1="38345" x2="87827" y2="47862"/>
                        <a14:foregroundMark x1="87827" y1="47862" x2="87042" y2="58345"/>
                        <a14:foregroundMark x1="87042" y1="58345" x2="82592" y2="64276"/>
                        <a14:foregroundMark x1="95288" y1="47862" x2="95288" y2="47862"/>
                        <a14:foregroundMark x1="95288" y1="43310" x2="96859" y2="54897"/>
                        <a14:foregroundMark x1="96859" y1="54897" x2="95812" y2="58621"/>
                        <a14:foregroundMark x1="60471" y1="14207" x2="69895" y2="10207"/>
                        <a14:foregroundMark x1="69895" y1="10207" x2="74607" y2="19172"/>
                        <a14:foregroundMark x1="74607" y1="19172" x2="73953" y2="19862"/>
                        <a14:foregroundMark x1="75654" y1="13103" x2="70157" y2="4000"/>
                        <a14:foregroundMark x1="70157" y1="4000" x2="64791" y2="6483"/>
                        <a14:foregroundMark x1="11649" y1="42621" x2="5236" y2="50759"/>
                        <a14:foregroundMark x1="5236" y1="50759" x2="8639" y2="57517"/>
                        <a14:foregroundMark x1="25654" y1="78483" x2="22775" y2="88828"/>
                        <a14:foregroundMark x1="22775" y1="88828" x2="32330" y2="90759"/>
                        <a14:foregroundMark x1="32330" y1="90759" x2="36387" y2="86759"/>
                        <a14:foregroundMark x1="34555" y1="34483" x2="25654" y2="39724"/>
                        <a14:foregroundMark x1="25654" y1="39724" x2="19503" y2="49517"/>
                        <a14:foregroundMark x1="19503" y1="49517" x2="19503" y2="51172"/>
                        <a14:foregroundMark x1="21073" y1="88414" x2="21073" y2="88414"/>
                        <a14:foregroundMark x1="32461" y1="95310" x2="32461" y2="95310"/>
                        <a14:foregroundMark x1="33770" y1="98759" x2="33770" y2="98759"/>
                        <a14:backgroundMark x1="19764" y1="76276" x2="19764" y2="76276"/>
                        <a14:backgroundMark x1="17539" y1="73655" x2="18848" y2="77379"/>
                        <a14:backgroundMark x1="17016" y1="71448" x2="17016" y2="71448"/>
                        <a14:backgroundMark x1="18063" y1="75448" x2="14005" y2="71448"/>
                        <a14:backgroundMark x1="19110" y1="74483" x2="13220" y2="68552"/>
                        <a14:backgroundMark x1="17539" y1="71724" x2="14529" y2="67724"/>
                        <a14:backgroundMark x1="17277" y1="72276" x2="14005" y2="68276"/>
                        <a14:backgroundMark x1="16492" y1="70621" x2="16492" y2="70621"/>
                        <a14:backgroundMark x1="17016" y1="69103" x2="17016" y2="69103"/>
                        <a14:backgroundMark x1="16230" y1="69379" x2="17277" y2="73103"/>
                        <a14:backgroundMark x1="19110" y1="75172" x2="15969" y2="81103"/>
                        <a14:backgroundMark x1="20288" y1="78207" x2="17539" y2="80000"/>
                        <a14:backgroundMark x1="15445" y1="67172" x2="18325" y2="7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85" y="4200409"/>
            <a:ext cx="559349" cy="4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4F8D032E-3754-4EDF-893E-3DEF8469950A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940756" y="2812270"/>
            <a:ext cx="1509568" cy="1266714"/>
          </a:xfrm>
          <a:prstGeom prst="bentConnector3">
            <a:avLst>
              <a:gd name="adj1" fmla="val 1024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6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2F153D-E2F3-48C9-B3B9-AA8C87F78D16}"/>
              </a:ext>
            </a:extLst>
          </p:cNvPr>
          <p:cNvSpPr/>
          <p:nvPr/>
        </p:nvSpPr>
        <p:spPr>
          <a:xfrm>
            <a:off x="4430833" y="932281"/>
            <a:ext cx="3330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Catálogo de datos </a:t>
            </a:r>
            <a:endParaRPr kumimoji="0" lang="es-PE" sz="2800" b="0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E9A32A-8B40-48D5-BAB3-63C2AB65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7" b="93515" l="9284" r="89390">
                        <a14:foregroundMark x1="54642" y1="7850" x2="54642" y2="7850"/>
                        <a14:foregroundMark x1="43501" y1="5119" x2="43501" y2="5119"/>
                        <a14:foregroundMark x1="40053" y1="4778" x2="40053" y2="4778"/>
                        <a14:foregroundMark x1="36605" y1="6826" x2="36605" y2="6826"/>
                        <a14:foregroundMark x1="39257" y1="7850" x2="39257" y2="7850"/>
                        <a14:foregroundMark x1="36605" y1="6143" x2="36605" y2="6143"/>
                        <a14:foregroundMark x1="37401" y1="4778" x2="37401" y2="4778"/>
                        <a14:foregroundMark x1="43501" y1="90102" x2="43501" y2="90102"/>
                        <a14:foregroundMark x1="65517" y1="87372" x2="51724" y2="93515"/>
                        <a14:foregroundMark x1="51724" y1="93515" x2="35013" y2="83276"/>
                        <a14:foregroundMark x1="51459" y1="15358" x2="51459" y2="15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6220" y="1931000"/>
            <a:ext cx="1568284" cy="121885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AAB6F94-A540-4536-86FC-96AD9E1D3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66" y="3246121"/>
            <a:ext cx="4143198" cy="24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oogle Earth Engine">
            <a:extLst>
              <a:ext uri="{FF2B5EF4-FFF2-40B4-BE49-F238E27FC236}">
                <a16:creationId xmlns:a16="http://schemas.microsoft.com/office/drawing/2014/main" id="{6D612B35-9FE2-4459-BCB1-AB69EA82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8759" l="1702" r="96859">
                        <a14:foregroundMark x1="32984" y1="17931" x2="32984" y2="17931"/>
                        <a14:foregroundMark x1="36126" y1="18207" x2="21859" y2="23448"/>
                        <a14:foregroundMark x1="21859" y1="23448" x2="21335" y2="51034"/>
                        <a14:foregroundMark x1="21335" y1="51034" x2="23429" y2="57241"/>
                        <a14:foregroundMark x1="18848" y1="44414" x2="13482" y2="52690"/>
                        <a14:foregroundMark x1="13482" y1="52690" x2="14267" y2="55172"/>
                        <a14:foregroundMark x1="30497" y1="5103" x2="30497" y2="5103"/>
                        <a14:foregroundMark x1="30759" y1="7448" x2="39398" y2="15172"/>
                        <a14:foregroundMark x1="39398" y1="15172" x2="50131" y2="16828"/>
                        <a14:foregroundMark x1="50131" y1="16828" x2="70942" y2="12828"/>
                        <a14:foregroundMark x1="70942" y1="12828" x2="82984" y2="45241"/>
                        <a14:foregroundMark x1="82984" y1="45241" x2="93063" y2="48690"/>
                        <a14:foregroundMark x1="93063" y1="48690" x2="92670" y2="59586"/>
                        <a14:foregroundMark x1="92670" y1="59586" x2="82723" y2="63034"/>
                        <a14:foregroundMark x1="82723" y1="63034" x2="74869" y2="71862"/>
                        <a14:foregroundMark x1="74869" y1="71862" x2="65707" y2="90483"/>
                        <a14:foregroundMark x1="65707" y1="90483" x2="57068" y2="84690"/>
                        <a14:foregroundMark x1="57068" y1="84690" x2="45681" y2="81379"/>
                        <a14:foregroundMark x1="45681" y1="81379" x2="25654" y2="85241"/>
                        <a14:foregroundMark x1="25654" y1="85241" x2="21356" y2="80201"/>
                        <a14:foregroundMark x1="16824" y1="66646" x2="17016" y2="63448"/>
                        <a14:foregroundMark x1="17016" y1="63448" x2="14791" y2="59724"/>
                        <a14:foregroundMark x1="7592" y1="44138" x2="7592" y2="44138"/>
                        <a14:foregroundMark x1="9162" y1="44690" x2="12173" y2="54345"/>
                        <a14:foregroundMark x1="12173" y1="54345" x2="20026" y2="61655"/>
                        <a14:foregroundMark x1="20026" y1="61655" x2="26440" y2="76000"/>
                        <a14:foregroundMark x1="28665" y1="16276" x2="24869" y2="14759"/>
                        <a14:foregroundMark x1="31545" y1="7724" x2="21335" y2="11172"/>
                        <a14:foregroundMark x1="21335" y1="11172" x2="22775" y2="23586"/>
                        <a14:foregroundMark x1="22775" y1="23586" x2="23822" y2="25103"/>
                        <a14:foregroundMark x1="1832" y1="46345" x2="1832" y2="46345"/>
                        <a14:foregroundMark x1="6545" y1="56552" x2="6545" y2="56552"/>
                        <a14:foregroundMark x1="6545" y1="56552" x2="6545" y2="56552"/>
                        <a14:foregroundMark x1="64005" y1="56276" x2="64005" y2="57517"/>
                        <a14:foregroundMark x1="67539" y1="62897" x2="67539" y2="62897"/>
                        <a14:foregroundMark x1="50785" y1="42897" x2="50785" y2="42069"/>
                        <a14:foregroundMark x1="48037" y1="35586" x2="48037" y2="35586"/>
                        <a14:foregroundMark x1="48037" y1="35586" x2="48037" y2="35586"/>
                        <a14:foregroundMark x1="41361" y1="37241" x2="39660" y2="38069"/>
                        <a14:foregroundMark x1="37827" y1="38759" x2="37827" y2="38759"/>
                        <a14:foregroundMark x1="37827" y1="40414" x2="37827" y2="40414"/>
                        <a14:foregroundMark x1="55366" y1="27586" x2="41623" y2="47724"/>
                        <a14:foregroundMark x1="41623" y1="47724" x2="38220" y2="58069"/>
                        <a14:foregroundMark x1="38220" y1="58069" x2="50262" y2="48552"/>
                        <a14:foregroundMark x1="50262" y1="48552" x2="51832" y2="38483"/>
                        <a14:foregroundMark x1="51832" y1="38483" x2="46466" y2="28414"/>
                        <a14:foregroundMark x1="46466" y1="28414" x2="34293" y2="36552"/>
                        <a14:foregroundMark x1="34293" y1="36552" x2="33246" y2="50483"/>
                        <a14:foregroundMark x1="33246" y1="50483" x2="43717" y2="55448"/>
                        <a14:foregroundMark x1="43717" y1="55448" x2="46728" y2="55448"/>
                        <a14:foregroundMark x1="57723" y1="33241" x2="28010" y2="28966"/>
                        <a14:foregroundMark x1="28010" y1="28966" x2="16492" y2="38345"/>
                        <a14:foregroundMark x1="16492" y1="38345" x2="15838" y2="52552"/>
                        <a14:foregroundMark x1="15838" y1="52552" x2="22906" y2="59586"/>
                        <a14:foregroundMark x1="22906" y1="59586" x2="34555" y2="58759"/>
                        <a14:foregroundMark x1="34555" y1="58759" x2="51963" y2="50069"/>
                        <a14:foregroundMark x1="51963" y1="50069" x2="54843" y2="39310"/>
                        <a14:foregroundMark x1="54843" y1="39310" x2="54843" y2="39310"/>
                        <a14:foregroundMark x1="46204" y1="28138" x2="40314" y2="55862"/>
                        <a14:foregroundMark x1="40314" y1="55862" x2="49084" y2="62759"/>
                        <a14:foregroundMark x1="49084" y1="62759" x2="62958" y2="54621"/>
                        <a14:foregroundMark x1="62958" y1="54621" x2="63874" y2="31310"/>
                        <a14:foregroundMark x1="63874" y1="31310" x2="53665" y2="25103"/>
                        <a14:foregroundMark x1="53665" y1="25103" x2="36911" y2="34897"/>
                        <a14:foregroundMark x1="36911" y1="34897" x2="32592" y2="46345"/>
                        <a14:foregroundMark x1="32592" y1="46345" x2="32984" y2="58207"/>
                        <a14:foregroundMark x1="32984" y1="58207" x2="38482" y2="69241"/>
                        <a14:foregroundMark x1="38482" y1="69241" x2="49869" y2="70483"/>
                        <a14:foregroundMark x1="49869" y1="70483" x2="61257" y2="60138"/>
                        <a14:foregroundMark x1="61257" y1="60138" x2="66492" y2="51310"/>
                        <a14:foregroundMark x1="66492" y1="51310" x2="61387" y2="36966"/>
                        <a14:foregroundMark x1="61387" y1="36966" x2="54712" y2="29241"/>
                        <a14:foregroundMark x1="54712" y1="29241" x2="45681" y2="24828"/>
                        <a14:foregroundMark x1="45681" y1="24828" x2="45026" y2="25103"/>
                        <a14:foregroundMark x1="60209" y1="23034" x2="30236" y2="21103"/>
                        <a14:foregroundMark x1="30236" y1="21103" x2="40576" y2="25655"/>
                        <a14:foregroundMark x1="40576" y1="25655" x2="53141" y2="27310"/>
                        <a14:foregroundMark x1="53141" y1="27310" x2="63351" y2="35586"/>
                        <a14:foregroundMark x1="63351" y1="35586" x2="65576" y2="52690"/>
                        <a14:foregroundMark x1="56937" y1="23310" x2="53403" y2="55310"/>
                        <a14:foregroundMark x1="53403" y1="55310" x2="41623" y2="76414"/>
                        <a14:foregroundMark x1="41623" y1="76414" x2="41885" y2="76552"/>
                        <a14:foregroundMark x1="84817" y1="38345" x2="87827" y2="47862"/>
                        <a14:foregroundMark x1="87827" y1="47862" x2="87042" y2="58345"/>
                        <a14:foregroundMark x1="87042" y1="58345" x2="82592" y2="64276"/>
                        <a14:foregroundMark x1="95288" y1="47862" x2="95288" y2="47862"/>
                        <a14:foregroundMark x1="95288" y1="43310" x2="96859" y2="54897"/>
                        <a14:foregroundMark x1="96859" y1="54897" x2="95812" y2="58621"/>
                        <a14:foregroundMark x1="60471" y1="14207" x2="69895" y2="10207"/>
                        <a14:foregroundMark x1="69895" y1="10207" x2="74607" y2="19172"/>
                        <a14:foregroundMark x1="74607" y1="19172" x2="73953" y2="19862"/>
                        <a14:foregroundMark x1="75654" y1="13103" x2="70157" y2="4000"/>
                        <a14:foregroundMark x1="70157" y1="4000" x2="64791" y2="6483"/>
                        <a14:foregroundMark x1="11649" y1="42621" x2="5236" y2="50759"/>
                        <a14:foregroundMark x1="5236" y1="50759" x2="8639" y2="57517"/>
                        <a14:foregroundMark x1="25654" y1="78483" x2="22775" y2="88828"/>
                        <a14:foregroundMark x1="22775" y1="88828" x2="32330" y2="90759"/>
                        <a14:foregroundMark x1="32330" y1="90759" x2="36387" y2="86759"/>
                        <a14:foregroundMark x1="34555" y1="34483" x2="25654" y2="39724"/>
                        <a14:foregroundMark x1="25654" y1="39724" x2="19503" y2="49517"/>
                        <a14:foregroundMark x1="19503" y1="49517" x2="19503" y2="51172"/>
                        <a14:foregroundMark x1="21073" y1="88414" x2="21073" y2="88414"/>
                        <a14:foregroundMark x1="32461" y1="95310" x2="32461" y2="95310"/>
                        <a14:foregroundMark x1="33770" y1="98759" x2="33770" y2="98759"/>
                        <a14:backgroundMark x1="19764" y1="76276" x2="19764" y2="76276"/>
                        <a14:backgroundMark x1="17539" y1="73655" x2="18848" y2="77379"/>
                        <a14:backgroundMark x1="17016" y1="71448" x2="17016" y2="71448"/>
                        <a14:backgroundMark x1="18063" y1="75448" x2="14005" y2="71448"/>
                        <a14:backgroundMark x1="19110" y1="74483" x2="13220" y2="68552"/>
                        <a14:backgroundMark x1="17539" y1="71724" x2="14529" y2="67724"/>
                        <a14:backgroundMark x1="17277" y1="72276" x2="14005" y2="68276"/>
                        <a14:backgroundMark x1="16492" y1="70621" x2="16492" y2="70621"/>
                        <a14:backgroundMark x1="17016" y1="69103" x2="17016" y2="69103"/>
                        <a14:backgroundMark x1="16230" y1="69379" x2="17277" y2="73103"/>
                        <a14:backgroundMark x1="19110" y1="75172" x2="15969" y2="81103"/>
                        <a14:backgroundMark x1="20288" y1="78207" x2="17539" y2="80000"/>
                        <a14:backgroundMark x1="15445" y1="67172" x2="18325" y2="7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167" y="1944233"/>
            <a:ext cx="1392440" cy="123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B9A49FC-2971-4DD3-A6AF-408DD2EB25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91" y="3316271"/>
            <a:ext cx="4143199" cy="23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F8994A74-E413-4295-81DF-46E3FC254574}"/>
              </a:ext>
            </a:extLst>
          </p:cNvPr>
          <p:cNvSpPr/>
          <p:nvPr/>
        </p:nvSpPr>
        <p:spPr>
          <a:xfrm>
            <a:off x="2636220" y="1561668"/>
            <a:ext cx="1678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Google </a:t>
            </a:r>
            <a:r>
              <a:rPr kumimoji="0" lang="es-PE" b="1" i="0" u="none" strike="noStrike" kern="1200" cap="none" spc="0" normalizeH="0" baseline="0" noProof="0" dirty="0" err="1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Earth</a:t>
            </a:r>
            <a:r>
              <a:rPr kumimoji="0" lang="es-PE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s-PE" b="0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9246FB2-074C-49E9-9D1B-EEAEF671C5EA}"/>
              </a:ext>
            </a:extLst>
          </p:cNvPr>
          <p:cNvSpPr/>
          <p:nvPr/>
        </p:nvSpPr>
        <p:spPr>
          <a:xfrm>
            <a:off x="7224364" y="1574901"/>
            <a:ext cx="2466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Google </a:t>
            </a:r>
            <a:r>
              <a:rPr kumimoji="0" lang="es-PE" b="1" i="0" u="none" strike="noStrike" kern="1200" cap="none" spc="0" normalizeH="0" baseline="0" noProof="0" dirty="0" err="1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Earth</a:t>
            </a:r>
            <a:r>
              <a:rPr kumimoji="0" lang="es-PE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s-PE" b="1" i="0" u="none" strike="noStrike" kern="1200" cap="none" spc="0" normalizeH="0" baseline="0" noProof="0" dirty="0" err="1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</a:t>
            </a:r>
            <a:r>
              <a:rPr kumimoji="0" lang="es-PE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s-PE" b="0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7ACAE3B-E8CF-4574-B2AE-1EC604FF3908}"/>
              </a:ext>
            </a:extLst>
          </p:cNvPr>
          <p:cNvSpPr/>
          <p:nvPr/>
        </p:nvSpPr>
        <p:spPr>
          <a:xfrm>
            <a:off x="2488564" y="5743090"/>
            <a:ext cx="1863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Visualización de globo en 3-D</a:t>
            </a:r>
            <a:endParaRPr kumimoji="0" lang="es-PE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6D6932C-0CE4-42B9-8E7C-8429E4431EF2}"/>
              </a:ext>
            </a:extLst>
          </p:cNvPr>
          <p:cNvSpPr/>
          <p:nvPr/>
        </p:nvSpPr>
        <p:spPr>
          <a:xfrm>
            <a:off x="7374975" y="5727527"/>
            <a:ext cx="2164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Datos de análisis geoespacial</a:t>
            </a:r>
            <a:endParaRPr kumimoji="0" lang="es-PE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2F153D-E2F3-48C9-B3B9-AA8C87F78D16}"/>
              </a:ext>
            </a:extLst>
          </p:cNvPr>
          <p:cNvSpPr/>
          <p:nvPr/>
        </p:nvSpPr>
        <p:spPr>
          <a:xfrm>
            <a:off x="4430833" y="932281"/>
            <a:ext cx="3330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Catálogo de datos </a:t>
            </a:r>
            <a:endParaRPr kumimoji="0" lang="es-PE" sz="2800" b="0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hape 677">
            <a:extLst>
              <a:ext uri="{FF2B5EF4-FFF2-40B4-BE49-F238E27FC236}">
                <a16:creationId xmlns:a16="http://schemas.microsoft.com/office/drawing/2014/main" id="{5099CFD1-672C-4BCB-AC34-454BC1F702AE}"/>
              </a:ext>
            </a:extLst>
          </p:cNvPr>
          <p:cNvCxnSpPr/>
          <p:nvPr/>
        </p:nvCxnSpPr>
        <p:spPr>
          <a:xfrm>
            <a:off x="2769011" y="2708452"/>
            <a:ext cx="6869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678">
            <a:extLst>
              <a:ext uri="{FF2B5EF4-FFF2-40B4-BE49-F238E27FC236}">
                <a16:creationId xmlns:a16="http://schemas.microsoft.com/office/drawing/2014/main" id="{29E769A6-1BDC-47FF-9FD3-E28FA55614F3}"/>
              </a:ext>
            </a:extLst>
          </p:cNvPr>
          <p:cNvSpPr txBox="1"/>
          <p:nvPr/>
        </p:nvSpPr>
        <p:spPr>
          <a:xfrm>
            <a:off x="2378687" y="4620928"/>
            <a:ext cx="2985599" cy="47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FE9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>
                <a:ln>
                  <a:noFill/>
                </a:ln>
                <a:solidFill>
                  <a:srgbClr val="F0FFE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&gt; 200 public datasets</a:t>
            </a:r>
          </a:p>
        </p:txBody>
      </p:sp>
      <p:sp>
        <p:nvSpPr>
          <p:cNvPr id="25" name="Shape 679">
            <a:extLst>
              <a:ext uri="{FF2B5EF4-FFF2-40B4-BE49-F238E27FC236}">
                <a16:creationId xmlns:a16="http://schemas.microsoft.com/office/drawing/2014/main" id="{5BFB127E-A436-4EC2-991D-A8739F360ADD}"/>
              </a:ext>
            </a:extLst>
          </p:cNvPr>
          <p:cNvSpPr txBox="1"/>
          <p:nvPr/>
        </p:nvSpPr>
        <p:spPr>
          <a:xfrm>
            <a:off x="3561833" y="3323572"/>
            <a:ext cx="18248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MODIS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Daily, NBAR, LST, ...</a:t>
            </a:r>
          </a:p>
        </p:txBody>
      </p:sp>
      <p:sp>
        <p:nvSpPr>
          <p:cNvPr id="26" name="Shape 680">
            <a:extLst>
              <a:ext uri="{FF2B5EF4-FFF2-40B4-BE49-F238E27FC236}">
                <a16:creationId xmlns:a16="http://schemas.microsoft.com/office/drawing/2014/main" id="{E846A74B-D2A7-4D33-BD3A-CDECA3EC41BE}"/>
              </a:ext>
            </a:extLst>
          </p:cNvPr>
          <p:cNvSpPr txBox="1"/>
          <p:nvPr/>
        </p:nvSpPr>
        <p:spPr>
          <a:xfrm>
            <a:off x="5249003" y="3323583"/>
            <a:ext cx="1779300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Terrain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SRTM, GTOPO, NED, ...</a:t>
            </a:r>
          </a:p>
        </p:txBody>
      </p:sp>
      <p:pic>
        <p:nvPicPr>
          <p:cNvPr id="27" name="Shape 681">
            <a:extLst>
              <a:ext uri="{FF2B5EF4-FFF2-40B4-BE49-F238E27FC236}">
                <a16:creationId xmlns:a16="http://schemas.microsoft.com/office/drawing/2014/main" id="{F12632DD-BA4D-4FB7-A295-C88AA90E51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5059" y="2109307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682">
            <a:extLst>
              <a:ext uri="{FF2B5EF4-FFF2-40B4-BE49-F238E27FC236}">
                <a16:creationId xmlns:a16="http://schemas.microsoft.com/office/drawing/2014/main" id="{82AABFE9-0EBD-4E97-A342-7B335632F1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3791" y="2111722"/>
            <a:ext cx="1183200" cy="1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83">
            <a:extLst>
              <a:ext uri="{FF2B5EF4-FFF2-40B4-BE49-F238E27FC236}">
                <a16:creationId xmlns:a16="http://schemas.microsoft.com/office/drawing/2014/main" id="{0668B5BE-CF67-4D17-9919-6598CA72CD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8140" y="2111722"/>
            <a:ext cx="1183200" cy="1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684">
            <a:extLst>
              <a:ext uri="{FF2B5EF4-FFF2-40B4-BE49-F238E27FC236}">
                <a16:creationId xmlns:a16="http://schemas.microsoft.com/office/drawing/2014/main" id="{8BA46CC2-E90F-4D62-A1CB-5598841CDC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4014" y="2109307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685">
            <a:extLst>
              <a:ext uri="{FF2B5EF4-FFF2-40B4-BE49-F238E27FC236}">
                <a16:creationId xmlns:a16="http://schemas.microsoft.com/office/drawing/2014/main" id="{C2B967C0-EB74-491E-816E-ABF25D77649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48024" y="2111722"/>
            <a:ext cx="1183200" cy="11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687">
            <a:extLst>
              <a:ext uri="{FF2B5EF4-FFF2-40B4-BE49-F238E27FC236}">
                <a16:creationId xmlns:a16="http://schemas.microsoft.com/office/drawing/2014/main" id="{D8D738FE-6E26-44A4-8758-3498921484D0}"/>
              </a:ext>
            </a:extLst>
          </p:cNvPr>
          <p:cNvSpPr txBox="1"/>
          <p:nvPr/>
        </p:nvSpPr>
        <p:spPr>
          <a:xfrm>
            <a:off x="6856185" y="3323583"/>
            <a:ext cx="21233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Land Cover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GlobCover, NLCD, ...</a:t>
            </a:r>
          </a:p>
        </p:txBody>
      </p:sp>
      <p:sp>
        <p:nvSpPr>
          <p:cNvPr id="34" name="Shape 689">
            <a:extLst>
              <a:ext uri="{FF2B5EF4-FFF2-40B4-BE49-F238E27FC236}">
                <a16:creationId xmlns:a16="http://schemas.microsoft.com/office/drawing/2014/main" id="{E4AF00A5-BE53-4E43-B554-E731283B1729}"/>
              </a:ext>
            </a:extLst>
          </p:cNvPr>
          <p:cNvSpPr txBox="1"/>
          <p:nvPr/>
        </p:nvSpPr>
        <p:spPr>
          <a:xfrm>
            <a:off x="4041569" y="5539078"/>
            <a:ext cx="4745931" cy="47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E487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Aprox. 7 petabytes de datos en total </a:t>
            </a:r>
          </a:p>
        </p:txBody>
      </p:sp>
      <p:sp>
        <p:nvSpPr>
          <p:cNvPr id="35" name="Shape 690">
            <a:extLst>
              <a:ext uri="{FF2B5EF4-FFF2-40B4-BE49-F238E27FC236}">
                <a16:creationId xmlns:a16="http://schemas.microsoft.com/office/drawing/2014/main" id="{EFF49467-B5F3-4400-8547-7B4397DD0B2F}"/>
              </a:ext>
            </a:extLst>
          </p:cNvPr>
          <p:cNvSpPr txBox="1"/>
          <p:nvPr/>
        </p:nvSpPr>
        <p:spPr>
          <a:xfrm>
            <a:off x="4227712" y="4479418"/>
            <a:ext cx="3936599" cy="47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4000 + nuevas imagenes cada dia </a:t>
            </a:r>
          </a:p>
        </p:txBody>
      </p:sp>
      <p:sp>
        <p:nvSpPr>
          <p:cNvPr id="36" name="Shape 691">
            <a:extLst>
              <a:ext uri="{FF2B5EF4-FFF2-40B4-BE49-F238E27FC236}">
                <a16:creationId xmlns:a16="http://schemas.microsoft.com/office/drawing/2014/main" id="{5498F531-6A66-4BC3-A500-43CA67760371}"/>
              </a:ext>
            </a:extLst>
          </p:cNvPr>
          <p:cNvSpPr txBox="1"/>
          <p:nvPr/>
        </p:nvSpPr>
        <p:spPr>
          <a:xfrm>
            <a:off x="5137237" y="5033188"/>
            <a:ext cx="2117550" cy="47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10M + imágenes </a:t>
            </a:r>
          </a:p>
        </p:txBody>
      </p:sp>
      <p:sp>
        <p:nvSpPr>
          <p:cNvPr id="37" name="Shape 692">
            <a:extLst>
              <a:ext uri="{FF2B5EF4-FFF2-40B4-BE49-F238E27FC236}">
                <a16:creationId xmlns:a16="http://schemas.microsoft.com/office/drawing/2014/main" id="{0CDADE2B-3628-4066-9324-5763267F8BEE}"/>
              </a:ext>
            </a:extLst>
          </p:cNvPr>
          <p:cNvSpPr txBox="1"/>
          <p:nvPr/>
        </p:nvSpPr>
        <p:spPr>
          <a:xfrm>
            <a:off x="1364566" y="3323578"/>
            <a:ext cx="2334745" cy="61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Landsat </a:t>
            </a:r>
            <a:r>
              <a:rPr lang="en" sz="1600" b="1" dirty="0">
                <a:solidFill>
                  <a:srgbClr val="173109"/>
                </a:solidFill>
                <a:latin typeface="Open Sans"/>
                <a:ea typeface="Open Sans"/>
                <a:cs typeface="Open Sans"/>
                <a:sym typeface="Open Sans"/>
              </a:rPr>
              <a:t>&amp; Sentinel 1, 2, 3 y 5p</a:t>
            </a:r>
            <a:endParaRPr kumimoji="0" lang="en" sz="16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Raw, TOA, SR, ...</a:t>
            </a:r>
          </a:p>
        </p:txBody>
      </p:sp>
      <p:sp>
        <p:nvSpPr>
          <p:cNvPr id="38" name="Shape 693">
            <a:extLst>
              <a:ext uri="{FF2B5EF4-FFF2-40B4-BE49-F238E27FC236}">
                <a16:creationId xmlns:a16="http://schemas.microsoft.com/office/drawing/2014/main" id="{FAA1331D-3EFD-4361-BCF6-EF7897898072}"/>
              </a:ext>
            </a:extLst>
          </p:cNvPr>
          <p:cNvSpPr txBox="1"/>
          <p:nvPr/>
        </p:nvSpPr>
        <p:spPr>
          <a:xfrm>
            <a:off x="4078553" y="4041826"/>
            <a:ext cx="4120199" cy="47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E18"/>
              </a:buClr>
              <a:buSzPct val="25000"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305E18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560 + Datasets publicos </a:t>
            </a:r>
          </a:p>
        </p:txBody>
      </p:sp>
      <p:sp>
        <p:nvSpPr>
          <p:cNvPr id="39" name="Shape 686">
            <a:extLst>
              <a:ext uri="{FF2B5EF4-FFF2-40B4-BE49-F238E27FC236}">
                <a16:creationId xmlns:a16="http://schemas.microsoft.com/office/drawing/2014/main" id="{4E7F42E9-28CC-44E5-BEEC-5BA427C5578C}"/>
              </a:ext>
            </a:extLst>
          </p:cNvPr>
          <p:cNvSpPr txBox="1"/>
          <p:nvPr/>
        </p:nvSpPr>
        <p:spPr>
          <a:xfrm>
            <a:off x="8577011" y="3310571"/>
            <a:ext cx="21233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Atmospheric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109"/>
              </a:buClr>
              <a:buSzPct val="25000"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NOAA NCEP, OMI, ...</a:t>
            </a:r>
          </a:p>
        </p:txBody>
      </p:sp>
    </p:spTree>
    <p:extLst>
      <p:ext uri="{BB962C8B-B14F-4D97-AF65-F5344CB8AC3E}">
        <p14:creationId xmlns:p14="http://schemas.microsoft.com/office/powerpoint/2010/main" val="4245397794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Memphis">
  <a:themeElements>
    <a:clrScheme name="Simple Light">
      <a:dk1>
        <a:srgbClr val="173109"/>
      </a:dk1>
      <a:lt1>
        <a:srgbClr val="F0FFE9"/>
      </a:lt1>
      <a:dk2>
        <a:srgbClr val="305E18"/>
      </a:dk2>
      <a:lt2>
        <a:srgbClr val="DBFDCB"/>
      </a:lt2>
      <a:accent1>
        <a:srgbClr val="F0FFE9"/>
      </a:accent1>
      <a:accent2>
        <a:srgbClr val="173109"/>
      </a:accent2>
      <a:accent3>
        <a:srgbClr val="BBE487"/>
      </a:accent3>
      <a:accent4>
        <a:srgbClr val="FFE599"/>
      </a:accent4>
      <a:accent5>
        <a:srgbClr val="4E9755"/>
      </a:accent5>
      <a:accent6>
        <a:srgbClr val="CFA22C"/>
      </a:accent6>
      <a:hlink>
        <a:srgbClr val="1731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8204</TotalTime>
  <Words>105</Words>
  <Application>Microsoft Office PowerPoint</Application>
  <PresentationFormat>Panorámica</PresentationFormat>
  <Paragraphs>25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Arvo</vt:lpstr>
      <vt:lpstr>Fira Sans Extra Condensed</vt:lpstr>
      <vt:lpstr>Fira Sans Extra Condensed Medium</vt:lpstr>
      <vt:lpstr>Open Sans</vt:lpstr>
      <vt:lpstr>Roboto</vt:lpstr>
      <vt:lpstr>Orange Memphis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junior calvo</dc:creator>
  <cp:lastModifiedBy>junior calvo</cp:lastModifiedBy>
  <cp:revision>111</cp:revision>
  <dcterms:created xsi:type="dcterms:W3CDTF">2021-01-26T23:26:38Z</dcterms:created>
  <dcterms:modified xsi:type="dcterms:W3CDTF">2021-08-05T15:26:11Z</dcterms:modified>
</cp:coreProperties>
</file>